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0"/>
  </p:notesMasterIdLst>
  <p:sldIdLst>
    <p:sldId id="261" r:id="rId5"/>
    <p:sldId id="262" r:id="rId6"/>
    <p:sldId id="276" r:id="rId7"/>
    <p:sldId id="263" r:id="rId8"/>
    <p:sldId id="275" r:id="rId9"/>
    <p:sldId id="264" r:id="rId10"/>
    <p:sldId id="265" r:id="rId11"/>
    <p:sldId id="274" r:id="rId12"/>
    <p:sldId id="266" r:id="rId13"/>
    <p:sldId id="267" r:id="rId14"/>
    <p:sldId id="268"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96" d="100"/>
          <a:sy n="96" d="100"/>
        </p:scale>
        <p:origin x="86" y="1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6/13/2022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6/13/2022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6/13/2022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6/13/2022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6/13/2022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6/13/2022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6/13/2022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6/13/2022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6/13/2022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6/13/2022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6/13/2022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6/13/2022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6/13/2022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youtu.be/Tl4qblr5dlo" TargetMode="Externa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796880" cy="724163"/>
          </a:xfrm>
        </p:spPr>
        <p:txBody>
          <a:bodyPr>
            <a:normAutofit fontScale="90000"/>
          </a:bodyPr>
          <a:lstStyle/>
          <a:p>
            <a:pPr algn="ctr"/>
            <a:r>
              <a:rPr lang="en-US" dirty="0">
                <a:latin typeface="Bodoni Bd BT" panose="02070803080706020303" pitchFamily="18" charset="0"/>
              </a:rPr>
              <a:t>Atulya</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2990584"/>
            <a:ext cx="6857999" cy="1564483"/>
          </a:xfrm>
        </p:spPr>
        <p:txBody>
          <a:bodyPr>
            <a:normAutofit/>
          </a:bodyPr>
          <a:lstStyle/>
          <a:p>
            <a:pPr algn="ctr"/>
            <a:r>
              <a:rPr lang="en-US" dirty="0"/>
              <a:t>name : Aniket BodelE</a:t>
            </a:r>
          </a:p>
          <a:p>
            <a:pPr algn="ctr"/>
            <a:r>
              <a:rPr lang="en-US" dirty="0"/>
              <a:t>Division : Internet of things</a:t>
            </a:r>
          </a:p>
          <a:p>
            <a:pPr algn="ctr"/>
            <a:r>
              <a:rPr lang="en-US" dirty="0"/>
              <a:t>Ambition number: 21je0111</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4FDF9F6-FD39-0367-EE90-06C585BF42C1}"/>
              </a:ext>
            </a:extLst>
          </p:cNvPr>
          <p:cNvPicPr>
            <a:picLocks noGrp="1" noChangeAspect="1"/>
          </p:cNvPicPr>
          <p:nvPr>
            <p:ph sz="half" idx="1"/>
          </p:nvPr>
        </p:nvPicPr>
        <p:blipFill>
          <a:blip r:embed="rId2"/>
          <a:stretch>
            <a:fillRect/>
          </a:stretch>
        </p:blipFill>
        <p:spPr>
          <a:xfrm>
            <a:off x="1233662" y="993913"/>
            <a:ext cx="4693889" cy="4797287"/>
          </a:xfrm>
        </p:spPr>
      </p:pic>
      <p:pic>
        <p:nvPicPr>
          <p:cNvPr id="8" name="Content Placeholder 7">
            <a:extLst>
              <a:ext uri="{FF2B5EF4-FFF2-40B4-BE49-F238E27FC236}">
                <a16:creationId xmlns:a16="http://schemas.microsoft.com/office/drawing/2014/main" id="{DDA7E4A7-28A5-FD80-46B8-57ADAFF65903}"/>
              </a:ext>
            </a:extLst>
          </p:cNvPr>
          <p:cNvPicPr>
            <a:picLocks noGrp="1" noChangeAspect="1"/>
          </p:cNvPicPr>
          <p:nvPr>
            <p:ph sz="half" idx="2"/>
          </p:nvPr>
        </p:nvPicPr>
        <p:blipFill>
          <a:blip r:embed="rId3"/>
          <a:stretch>
            <a:fillRect/>
          </a:stretch>
        </p:blipFill>
        <p:spPr>
          <a:xfrm>
            <a:off x="6196054" y="993913"/>
            <a:ext cx="4875213" cy="4797287"/>
          </a:xfrm>
        </p:spPr>
      </p:pic>
    </p:spTree>
    <p:extLst>
      <p:ext uri="{BB962C8B-B14F-4D97-AF65-F5344CB8AC3E}">
        <p14:creationId xmlns:p14="http://schemas.microsoft.com/office/powerpoint/2010/main" val="20386067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A85AD0B-70FF-2496-CEF3-1A016558CAB2}"/>
              </a:ext>
            </a:extLst>
          </p:cNvPr>
          <p:cNvPicPr>
            <a:picLocks noGrp="1" noChangeAspect="1"/>
          </p:cNvPicPr>
          <p:nvPr>
            <p:ph sz="half" idx="1"/>
          </p:nvPr>
        </p:nvPicPr>
        <p:blipFill>
          <a:blip r:embed="rId2"/>
          <a:stretch>
            <a:fillRect/>
          </a:stretch>
        </p:blipFill>
        <p:spPr>
          <a:xfrm>
            <a:off x="1141413" y="850790"/>
            <a:ext cx="4878387" cy="5112688"/>
          </a:xfrm>
        </p:spPr>
      </p:pic>
      <p:pic>
        <p:nvPicPr>
          <p:cNvPr id="8" name="Content Placeholder 7">
            <a:extLst>
              <a:ext uri="{FF2B5EF4-FFF2-40B4-BE49-F238E27FC236}">
                <a16:creationId xmlns:a16="http://schemas.microsoft.com/office/drawing/2014/main" id="{83DA8362-D889-AFAD-A53C-043817B0D0C2}"/>
              </a:ext>
            </a:extLst>
          </p:cNvPr>
          <p:cNvPicPr>
            <a:picLocks noGrp="1" noChangeAspect="1"/>
          </p:cNvPicPr>
          <p:nvPr>
            <p:ph sz="half" idx="2"/>
          </p:nvPr>
        </p:nvPicPr>
        <p:blipFill>
          <a:blip r:embed="rId3"/>
          <a:stretch>
            <a:fillRect/>
          </a:stretch>
        </p:blipFill>
        <p:spPr>
          <a:xfrm>
            <a:off x="6289482" y="771277"/>
            <a:ext cx="4937760" cy="5192201"/>
          </a:xfrm>
        </p:spPr>
      </p:pic>
    </p:spTree>
    <p:extLst>
      <p:ext uri="{BB962C8B-B14F-4D97-AF65-F5344CB8AC3E}">
        <p14:creationId xmlns:p14="http://schemas.microsoft.com/office/powerpoint/2010/main" val="1881090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6DD750C3-065C-1CA3-EAAA-40B23358F909}"/>
              </a:ext>
            </a:extLst>
          </p:cNvPr>
          <p:cNvPicPr>
            <a:picLocks noGrp="1" noChangeAspect="1"/>
          </p:cNvPicPr>
          <p:nvPr>
            <p:ph sz="half" idx="1"/>
          </p:nvPr>
        </p:nvPicPr>
        <p:blipFill>
          <a:blip r:embed="rId2"/>
          <a:stretch>
            <a:fillRect/>
          </a:stretch>
        </p:blipFill>
        <p:spPr>
          <a:xfrm>
            <a:off x="1057524" y="978010"/>
            <a:ext cx="4846164" cy="4921858"/>
          </a:xfrm>
        </p:spPr>
      </p:pic>
      <p:pic>
        <p:nvPicPr>
          <p:cNvPr id="8" name="Content Placeholder 7">
            <a:extLst>
              <a:ext uri="{FF2B5EF4-FFF2-40B4-BE49-F238E27FC236}">
                <a16:creationId xmlns:a16="http://schemas.microsoft.com/office/drawing/2014/main" id="{DB628A34-27A7-15D8-8B1E-1981C2769D60}"/>
              </a:ext>
            </a:extLst>
          </p:cNvPr>
          <p:cNvPicPr>
            <a:picLocks noGrp="1" noChangeAspect="1"/>
          </p:cNvPicPr>
          <p:nvPr>
            <p:ph sz="half" idx="2"/>
          </p:nvPr>
        </p:nvPicPr>
        <p:blipFill>
          <a:blip r:embed="rId3"/>
          <a:stretch>
            <a:fillRect/>
          </a:stretch>
        </p:blipFill>
        <p:spPr>
          <a:xfrm>
            <a:off x="6254857" y="978010"/>
            <a:ext cx="4846164" cy="4921858"/>
          </a:xfrm>
        </p:spPr>
      </p:pic>
    </p:spTree>
    <p:extLst>
      <p:ext uri="{BB962C8B-B14F-4D97-AF65-F5344CB8AC3E}">
        <p14:creationId xmlns:p14="http://schemas.microsoft.com/office/powerpoint/2010/main" val="3477488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73A6EEBE-BA51-3073-3810-ED295E530192}"/>
              </a:ext>
            </a:extLst>
          </p:cNvPr>
          <p:cNvPicPr>
            <a:picLocks noGrp="1" noChangeAspect="1"/>
          </p:cNvPicPr>
          <p:nvPr>
            <p:ph sz="half" idx="1"/>
          </p:nvPr>
        </p:nvPicPr>
        <p:blipFill>
          <a:blip r:embed="rId2"/>
          <a:stretch>
            <a:fillRect/>
          </a:stretch>
        </p:blipFill>
        <p:spPr>
          <a:xfrm>
            <a:off x="1144587" y="691763"/>
            <a:ext cx="4766201" cy="5311472"/>
          </a:xfrm>
        </p:spPr>
      </p:pic>
      <p:pic>
        <p:nvPicPr>
          <p:cNvPr id="8" name="Content Placeholder 7">
            <a:extLst>
              <a:ext uri="{FF2B5EF4-FFF2-40B4-BE49-F238E27FC236}">
                <a16:creationId xmlns:a16="http://schemas.microsoft.com/office/drawing/2014/main" id="{C1E06695-645B-D870-8AB8-C33965FCEE26}"/>
              </a:ext>
            </a:extLst>
          </p:cNvPr>
          <p:cNvPicPr>
            <a:picLocks noGrp="1" noChangeAspect="1"/>
          </p:cNvPicPr>
          <p:nvPr>
            <p:ph sz="half" idx="2"/>
          </p:nvPr>
        </p:nvPicPr>
        <p:blipFill>
          <a:blip r:embed="rId3"/>
          <a:stretch>
            <a:fillRect/>
          </a:stretch>
        </p:blipFill>
        <p:spPr>
          <a:xfrm>
            <a:off x="6172200" y="691763"/>
            <a:ext cx="5253824" cy="5311472"/>
          </a:xfrm>
        </p:spPr>
      </p:pic>
    </p:spTree>
    <p:extLst>
      <p:ext uri="{BB962C8B-B14F-4D97-AF65-F5344CB8AC3E}">
        <p14:creationId xmlns:p14="http://schemas.microsoft.com/office/powerpoint/2010/main" val="3467620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439C844-6B15-DA98-B156-84F6448A22EF}"/>
              </a:ext>
            </a:extLst>
          </p:cNvPr>
          <p:cNvPicPr>
            <a:picLocks noGrp="1" noChangeAspect="1"/>
          </p:cNvPicPr>
          <p:nvPr>
            <p:ph sz="half" idx="1"/>
          </p:nvPr>
        </p:nvPicPr>
        <p:blipFill>
          <a:blip r:embed="rId2"/>
          <a:stretch>
            <a:fillRect/>
          </a:stretch>
        </p:blipFill>
        <p:spPr>
          <a:xfrm>
            <a:off x="2443236" y="1910857"/>
            <a:ext cx="7153987" cy="3036285"/>
          </a:xfrm>
          <a:prstGeom prst="rect">
            <a:avLst/>
          </a:prstGeom>
        </p:spPr>
      </p:pic>
      <p:sp>
        <p:nvSpPr>
          <p:cNvPr id="6" name="Content Placeholder 3">
            <a:extLst>
              <a:ext uri="{FF2B5EF4-FFF2-40B4-BE49-F238E27FC236}">
                <a16:creationId xmlns:a16="http://schemas.microsoft.com/office/drawing/2014/main" id="{D03F29E3-E678-4157-7A44-EFEDA7C6EC8A}"/>
              </a:ext>
            </a:extLst>
          </p:cNvPr>
          <p:cNvSpPr txBox="1">
            <a:spLocks/>
          </p:cNvSpPr>
          <p:nvPr/>
        </p:nvSpPr>
        <p:spPr>
          <a:xfrm>
            <a:off x="6324600" y="5897881"/>
            <a:ext cx="69574" cy="194143"/>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endParaRPr lang="en-IN" dirty="0"/>
          </a:p>
        </p:txBody>
      </p:sp>
      <p:sp>
        <p:nvSpPr>
          <p:cNvPr id="7" name="Content Placeholder 3">
            <a:extLst>
              <a:ext uri="{FF2B5EF4-FFF2-40B4-BE49-F238E27FC236}">
                <a16:creationId xmlns:a16="http://schemas.microsoft.com/office/drawing/2014/main" id="{BE40B82E-62EA-1D06-47C6-FF6CFD581DB6}"/>
              </a:ext>
            </a:extLst>
          </p:cNvPr>
          <p:cNvSpPr txBox="1">
            <a:spLocks/>
          </p:cNvSpPr>
          <p:nvPr/>
        </p:nvSpPr>
        <p:spPr>
          <a:xfrm>
            <a:off x="6324600" y="5897881"/>
            <a:ext cx="69574" cy="194143"/>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endParaRPr lang="en-IN" dirty="0"/>
          </a:p>
        </p:txBody>
      </p:sp>
      <p:sp>
        <p:nvSpPr>
          <p:cNvPr id="8" name="Content Placeholder 3">
            <a:extLst>
              <a:ext uri="{FF2B5EF4-FFF2-40B4-BE49-F238E27FC236}">
                <a16:creationId xmlns:a16="http://schemas.microsoft.com/office/drawing/2014/main" id="{83D9EFA3-DA06-F8ED-843A-145B8C560FDE}"/>
              </a:ext>
            </a:extLst>
          </p:cNvPr>
          <p:cNvSpPr txBox="1">
            <a:spLocks/>
          </p:cNvSpPr>
          <p:nvPr/>
        </p:nvSpPr>
        <p:spPr>
          <a:xfrm>
            <a:off x="6477000" y="6050281"/>
            <a:ext cx="69574" cy="194143"/>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endParaRPr lang="en-IN" dirty="0"/>
          </a:p>
        </p:txBody>
      </p:sp>
      <p:sp>
        <p:nvSpPr>
          <p:cNvPr id="9" name="Content Placeholder 3">
            <a:extLst>
              <a:ext uri="{FF2B5EF4-FFF2-40B4-BE49-F238E27FC236}">
                <a16:creationId xmlns:a16="http://schemas.microsoft.com/office/drawing/2014/main" id="{A57E12BB-1B88-3ED3-D5A2-C903D2BEDE15}"/>
              </a:ext>
            </a:extLst>
          </p:cNvPr>
          <p:cNvSpPr txBox="1">
            <a:spLocks/>
          </p:cNvSpPr>
          <p:nvPr/>
        </p:nvSpPr>
        <p:spPr>
          <a:xfrm>
            <a:off x="6477000" y="6050281"/>
            <a:ext cx="69574" cy="194143"/>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endParaRPr lang="en-IN" dirty="0"/>
          </a:p>
        </p:txBody>
      </p:sp>
      <p:sp>
        <p:nvSpPr>
          <p:cNvPr id="10" name="Content Placeholder 3">
            <a:extLst>
              <a:ext uri="{FF2B5EF4-FFF2-40B4-BE49-F238E27FC236}">
                <a16:creationId xmlns:a16="http://schemas.microsoft.com/office/drawing/2014/main" id="{DB80553C-35DC-29A9-169C-17B9495591FD}"/>
              </a:ext>
            </a:extLst>
          </p:cNvPr>
          <p:cNvSpPr txBox="1">
            <a:spLocks/>
          </p:cNvSpPr>
          <p:nvPr/>
        </p:nvSpPr>
        <p:spPr>
          <a:xfrm>
            <a:off x="6629400" y="6202681"/>
            <a:ext cx="69574" cy="194143"/>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endParaRPr lang="en-IN" dirty="0"/>
          </a:p>
        </p:txBody>
      </p:sp>
    </p:spTree>
    <p:extLst>
      <p:ext uri="{BB962C8B-B14F-4D97-AF65-F5344CB8AC3E}">
        <p14:creationId xmlns:p14="http://schemas.microsoft.com/office/powerpoint/2010/main" val="7693377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6C327-DCDE-CBD6-6753-31181EE5DD3A}"/>
              </a:ext>
            </a:extLst>
          </p:cNvPr>
          <p:cNvSpPr>
            <a:spLocks noGrp="1"/>
          </p:cNvSpPr>
          <p:nvPr>
            <p:ph type="title"/>
          </p:nvPr>
        </p:nvSpPr>
        <p:spPr/>
        <p:txBody>
          <a:bodyPr/>
          <a:lstStyle/>
          <a:p>
            <a:r>
              <a:rPr lang="en-IN" dirty="0">
                <a:latin typeface="Bookman Old Style" panose="02050604050505020204" pitchFamily="18" charset="0"/>
              </a:rPr>
              <a:t>Source:</a:t>
            </a:r>
          </a:p>
        </p:txBody>
      </p:sp>
      <p:sp>
        <p:nvSpPr>
          <p:cNvPr id="3" name="Content Placeholder 2">
            <a:extLst>
              <a:ext uri="{FF2B5EF4-FFF2-40B4-BE49-F238E27FC236}">
                <a16:creationId xmlns:a16="http://schemas.microsoft.com/office/drawing/2014/main" id="{6D45D7EA-ACAC-8056-D197-FFAA87102561}"/>
              </a:ext>
            </a:extLst>
          </p:cNvPr>
          <p:cNvSpPr>
            <a:spLocks noGrp="1"/>
          </p:cNvSpPr>
          <p:nvPr>
            <p:ph sz="half" idx="1"/>
          </p:nvPr>
        </p:nvSpPr>
        <p:spPr>
          <a:xfrm>
            <a:off x="1141410" y="2249486"/>
            <a:ext cx="4878389" cy="605032"/>
          </a:xfrm>
        </p:spPr>
        <p:txBody>
          <a:bodyPr>
            <a:noAutofit/>
          </a:bodyPr>
          <a:lstStyle/>
          <a:p>
            <a:r>
              <a:rPr lang="en-IN" sz="3200" b="0" i="0" dirty="0">
                <a:solidFill>
                  <a:srgbClr val="1155CC"/>
                </a:solidFill>
                <a:effectLst/>
                <a:latin typeface="Arial" panose="020B0604020202020204" pitchFamily="34" charset="0"/>
                <a:hlinkClick r:id="rId2"/>
              </a:rPr>
              <a:t>https://youtu.be/Tl4qblr5dlo</a:t>
            </a:r>
            <a:endParaRPr lang="en-IN" sz="3200" dirty="0"/>
          </a:p>
        </p:txBody>
      </p:sp>
      <p:pic>
        <p:nvPicPr>
          <p:cNvPr id="5" name="Picture 4">
            <a:extLst>
              <a:ext uri="{FF2B5EF4-FFF2-40B4-BE49-F238E27FC236}">
                <a16:creationId xmlns:a16="http://schemas.microsoft.com/office/drawing/2014/main" id="{B6C7A4E5-5DBA-D9D0-11BF-986B86F3540E}"/>
              </a:ext>
            </a:extLst>
          </p:cNvPr>
          <p:cNvPicPr>
            <a:picLocks noChangeAspect="1"/>
          </p:cNvPicPr>
          <p:nvPr/>
        </p:nvPicPr>
        <p:blipFill>
          <a:blip r:embed="rId3"/>
          <a:stretch>
            <a:fillRect/>
          </a:stretch>
        </p:blipFill>
        <p:spPr>
          <a:xfrm>
            <a:off x="6062469" y="3334504"/>
            <a:ext cx="67062" cy="188992"/>
          </a:xfrm>
          <a:prstGeom prst="rect">
            <a:avLst/>
          </a:prstGeom>
        </p:spPr>
      </p:pic>
      <p:pic>
        <p:nvPicPr>
          <p:cNvPr id="6" name="Picture 5">
            <a:extLst>
              <a:ext uri="{FF2B5EF4-FFF2-40B4-BE49-F238E27FC236}">
                <a16:creationId xmlns:a16="http://schemas.microsoft.com/office/drawing/2014/main" id="{1635C42F-A974-18CC-3AB3-F738452B6A8C}"/>
              </a:ext>
            </a:extLst>
          </p:cNvPr>
          <p:cNvPicPr>
            <a:picLocks noChangeAspect="1"/>
          </p:cNvPicPr>
          <p:nvPr/>
        </p:nvPicPr>
        <p:blipFill>
          <a:blip r:embed="rId4"/>
          <a:stretch>
            <a:fillRect/>
          </a:stretch>
        </p:blipFill>
        <p:spPr>
          <a:xfrm>
            <a:off x="6071614" y="3398517"/>
            <a:ext cx="48772" cy="60965"/>
          </a:xfrm>
          <a:prstGeom prst="rect">
            <a:avLst/>
          </a:prstGeom>
        </p:spPr>
      </p:pic>
    </p:spTree>
    <p:extLst>
      <p:ext uri="{BB962C8B-B14F-4D97-AF65-F5344CB8AC3E}">
        <p14:creationId xmlns:p14="http://schemas.microsoft.com/office/powerpoint/2010/main" val="1324525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7E3B4-6E6E-8442-367E-19BBF9051501}"/>
              </a:ext>
            </a:extLst>
          </p:cNvPr>
          <p:cNvSpPr>
            <a:spLocks noGrp="1"/>
          </p:cNvSpPr>
          <p:nvPr>
            <p:ph type="title"/>
          </p:nvPr>
        </p:nvSpPr>
        <p:spPr/>
        <p:txBody>
          <a:bodyPr/>
          <a:lstStyle/>
          <a:p>
            <a:r>
              <a:rPr lang="en-IN" dirty="0">
                <a:latin typeface="Book Antiqua" panose="02040602050305030304" pitchFamily="18" charset="0"/>
              </a:rPr>
              <a:t> Problem statement:</a:t>
            </a:r>
          </a:p>
        </p:txBody>
      </p:sp>
      <p:pic>
        <p:nvPicPr>
          <p:cNvPr id="5" name="Content Placeholder 4">
            <a:extLst>
              <a:ext uri="{FF2B5EF4-FFF2-40B4-BE49-F238E27FC236}">
                <a16:creationId xmlns:a16="http://schemas.microsoft.com/office/drawing/2014/main" id="{E553AD3B-5DDE-BD62-7E80-A08BE6B7AE16}"/>
              </a:ext>
            </a:extLst>
          </p:cNvPr>
          <p:cNvPicPr>
            <a:picLocks noGrp="1" noChangeAspect="1"/>
          </p:cNvPicPr>
          <p:nvPr>
            <p:ph idx="1"/>
          </p:nvPr>
        </p:nvPicPr>
        <p:blipFill>
          <a:blip r:embed="rId2"/>
          <a:stretch>
            <a:fillRect/>
          </a:stretch>
        </p:blipFill>
        <p:spPr>
          <a:xfrm>
            <a:off x="804908" y="2289976"/>
            <a:ext cx="10242503" cy="1918755"/>
          </a:xfrm>
        </p:spPr>
      </p:pic>
    </p:spTree>
    <p:extLst>
      <p:ext uri="{BB962C8B-B14F-4D97-AF65-F5344CB8AC3E}">
        <p14:creationId xmlns:p14="http://schemas.microsoft.com/office/powerpoint/2010/main" val="2168984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67CA8-3DC1-ABA6-916A-00B4D82CBF97}"/>
              </a:ext>
            </a:extLst>
          </p:cNvPr>
          <p:cNvSpPr>
            <a:spLocks noGrp="1"/>
          </p:cNvSpPr>
          <p:nvPr>
            <p:ph type="title"/>
          </p:nvPr>
        </p:nvSpPr>
        <p:spPr/>
        <p:txBody>
          <a:bodyPr/>
          <a:lstStyle/>
          <a:p>
            <a:r>
              <a:rPr lang="en-IN" dirty="0">
                <a:latin typeface="Bookman Old Style" panose="02050604050505020204" pitchFamily="18" charset="0"/>
              </a:rPr>
              <a:t>Requirements:</a:t>
            </a:r>
          </a:p>
        </p:txBody>
      </p:sp>
      <p:sp>
        <p:nvSpPr>
          <p:cNvPr id="3" name="Content Placeholder 2">
            <a:extLst>
              <a:ext uri="{FF2B5EF4-FFF2-40B4-BE49-F238E27FC236}">
                <a16:creationId xmlns:a16="http://schemas.microsoft.com/office/drawing/2014/main" id="{B64292F8-B53C-C69C-81F9-B478FC3DA961}"/>
              </a:ext>
            </a:extLst>
          </p:cNvPr>
          <p:cNvSpPr>
            <a:spLocks noGrp="1"/>
          </p:cNvSpPr>
          <p:nvPr>
            <p:ph idx="1"/>
          </p:nvPr>
        </p:nvSpPr>
        <p:spPr>
          <a:xfrm>
            <a:off x="1141412" y="1757238"/>
            <a:ext cx="9905999" cy="4707171"/>
          </a:xfrm>
        </p:spPr>
        <p:txBody>
          <a:bodyPr>
            <a:normAutofit fontScale="77500" lnSpcReduction="20000"/>
          </a:bodyPr>
          <a:lstStyle/>
          <a:p>
            <a:r>
              <a:rPr lang="en-IN" dirty="0"/>
              <a:t>Soil moisture sensor</a:t>
            </a:r>
          </a:p>
          <a:p>
            <a:r>
              <a:rPr lang="en-IN" dirty="0"/>
              <a:t>DHT22 sensor</a:t>
            </a:r>
          </a:p>
          <a:p>
            <a:r>
              <a:rPr lang="en-IN" dirty="0"/>
              <a:t>Pir sensor</a:t>
            </a:r>
          </a:p>
          <a:p>
            <a:r>
              <a:rPr lang="en-IN" dirty="0"/>
              <a:t>Relay</a:t>
            </a:r>
          </a:p>
          <a:p>
            <a:r>
              <a:rPr lang="en-IN" dirty="0"/>
              <a:t>Water pump</a:t>
            </a:r>
          </a:p>
          <a:p>
            <a:r>
              <a:rPr lang="en-IN" dirty="0"/>
              <a:t>Raindrop sensor</a:t>
            </a:r>
          </a:p>
          <a:p>
            <a:r>
              <a:rPr lang="en-IN" dirty="0"/>
              <a:t>DS18B20 sensor</a:t>
            </a:r>
          </a:p>
          <a:p>
            <a:r>
              <a:rPr lang="en-IN" dirty="0"/>
              <a:t>ESP8266 Nodemcu</a:t>
            </a:r>
          </a:p>
          <a:p>
            <a:r>
              <a:rPr lang="en-IN" dirty="0"/>
              <a:t>Buzzer</a:t>
            </a:r>
          </a:p>
          <a:p>
            <a:r>
              <a:rPr lang="en-IN" dirty="0"/>
              <a:t>LED</a:t>
            </a:r>
          </a:p>
          <a:p>
            <a:r>
              <a:rPr lang="en-IN" dirty="0"/>
              <a:t>Jumper wire</a:t>
            </a:r>
          </a:p>
          <a:p>
            <a:endParaRPr lang="en-IN" dirty="0"/>
          </a:p>
          <a:p>
            <a:endParaRPr lang="en-IN" dirty="0"/>
          </a:p>
          <a:p>
            <a:endParaRPr lang="en-IN" dirty="0"/>
          </a:p>
          <a:p>
            <a:endParaRPr lang="en-IN" dirty="0"/>
          </a:p>
          <a:p>
            <a:endParaRPr lang="en-IN" dirty="0"/>
          </a:p>
          <a:p>
            <a:endParaRPr lang="en-IN" dirty="0"/>
          </a:p>
        </p:txBody>
      </p:sp>
    </p:spTree>
    <p:extLst>
      <p:ext uri="{BB962C8B-B14F-4D97-AF65-F5344CB8AC3E}">
        <p14:creationId xmlns:p14="http://schemas.microsoft.com/office/powerpoint/2010/main" val="2533283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A9430-8951-B7CD-7F4D-BAD7FC9BFD07}"/>
              </a:ext>
            </a:extLst>
          </p:cNvPr>
          <p:cNvSpPr>
            <a:spLocks noGrp="1"/>
          </p:cNvSpPr>
          <p:nvPr>
            <p:ph type="title"/>
          </p:nvPr>
        </p:nvSpPr>
        <p:spPr>
          <a:xfrm>
            <a:off x="1141413" y="618518"/>
            <a:ext cx="9905998" cy="1226185"/>
          </a:xfrm>
        </p:spPr>
        <p:txBody>
          <a:bodyPr/>
          <a:lstStyle/>
          <a:p>
            <a:r>
              <a:rPr lang="en-IN" dirty="0">
                <a:latin typeface="Bodoni Bd BT" panose="02070803080706020303" pitchFamily="18" charset="0"/>
              </a:rPr>
              <a:t>Iot project (Agriculture)</a:t>
            </a:r>
          </a:p>
        </p:txBody>
      </p:sp>
      <p:sp>
        <p:nvSpPr>
          <p:cNvPr id="3" name="Content Placeholder 2">
            <a:extLst>
              <a:ext uri="{FF2B5EF4-FFF2-40B4-BE49-F238E27FC236}">
                <a16:creationId xmlns:a16="http://schemas.microsoft.com/office/drawing/2014/main" id="{0A5EDA83-1537-07F9-3A24-1C87AF367C8D}"/>
              </a:ext>
            </a:extLst>
          </p:cNvPr>
          <p:cNvSpPr>
            <a:spLocks noGrp="1"/>
          </p:cNvSpPr>
          <p:nvPr>
            <p:ph idx="1"/>
          </p:nvPr>
        </p:nvSpPr>
        <p:spPr>
          <a:xfrm>
            <a:off x="1141412" y="1463040"/>
            <a:ext cx="9905999" cy="5258602"/>
          </a:xfrm>
        </p:spPr>
        <p:txBody>
          <a:bodyPr/>
          <a:lstStyle/>
          <a:p>
            <a:r>
              <a:rPr lang="en-IN" dirty="0"/>
              <a:t>This agriculture iot project helps us to monitor the greenhouse farming without any physical presence. It provide all the necessary data and readings of the environment inside the greenhouse, so that we can monitor plants without our physical presence.</a:t>
            </a:r>
          </a:p>
          <a:p>
            <a:endParaRPr lang="en-IN" dirty="0"/>
          </a:p>
        </p:txBody>
      </p:sp>
    </p:spTree>
    <p:extLst>
      <p:ext uri="{BB962C8B-B14F-4D97-AF65-F5344CB8AC3E}">
        <p14:creationId xmlns:p14="http://schemas.microsoft.com/office/powerpoint/2010/main" val="392750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98653-4111-EAA9-4573-39BA7689D2D0}"/>
              </a:ext>
            </a:extLst>
          </p:cNvPr>
          <p:cNvSpPr>
            <a:spLocks noGrp="1"/>
          </p:cNvSpPr>
          <p:nvPr>
            <p:ph type="title"/>
          </p:nvPr>
        </p:nvSpPr>
        <p:spPr/>
        <p:txBody>
          <a:bodyPr>
            <a:normAutofit/>
          </a:bodyPr>
          <a:lstStyle/>
          <a:p>
            <a:r>
              <a:rPr lang="en-IN" dirty="0">
                <a:latin typeface="Bookman Old Style" panose="02050604050505020204" pitchFamily="18" charset="0"/>
              </a:rPr>
              <a:t>Working process</a:t>
            </a:r>
          </a:p>
        </p:txBody>
      </p:sp>
      <p:sp>
        <p:nvSpPr>
          <p:cNvPr id="3" name="Content Placeholder 2">
            <a:extLst>
              <a:ext uri="{FF2B5EF4-FFF2-40B4-BE49-F238E27FC236}">
                <a16:creationId xmlns:a16="http://schemas.microsoft.com/office/drawing/2014/main" id="{64FF165A-98CE-0DD1-051F-3A6A46BE45DE}"/>
              </a:ext>
            </a:extLst>
          </p:cNvPr>
          <p:cNvSpPr>
            <a:spLocks noGrp="1"/>
          </p:cNvSpPr>
          <p:nvPr>
            <p:ph idx="1"/>
          </p:nvPr>
        </p:nvSpPr>
        <p:spPr/>
        <p:txBody>
          <a:bodyPr/>
          <a:lstStyle/>
          <a:p>
            <a:r>
              <a:rPr lang="en-IN" dirty="0"/>
              <a:t>The working of the project is as follows:</a:t>
            </a:r>
          </a:p>
          <a:p>
            <a:r>
              <a:rPr lang="en-IN" dirty="0"/>
              <a:t>First the sensors such as soil moisture sensor , raindrop sensor, DHT22 sensor , pir sensor ,DS18B20 sensor take the readings from the outer environment and send it to the nodemcu ,there these sensors values are pass on to the virtual keys so that they can be monitored through blynk app on android/iOS</a:t>
            </a:r>
          </a:p>
          <a:p>
            <a:endParaRPr lang="en-IN" dirty="0"/>
          </a:p>
        </p:txBody>
      </p:sp>
    </p:spTree>
    <p:extLst>
      <p:ext uri="{BB962C8B-B14F-4D97-AF65-F5344CB8AC3E}">
        <p14:creationId xmlns:p14="http://schemas.microsoft.com/office/powerpoint/2010/main" val="3334140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3DFE1BD-2591-8CC4-0191-57FF126DB3E0}"/>
              </a:ext>
            </a:extLst>
          </p:cNvPr>
          <p:cNvSpPr>
            <a:spLocks noGrp="1"/>
          </p:cNvSpPr>
          <p:nvPr>
            <p:ph idx="1"/>
          </p:nvPr>
        </p:nvSpPr>
        <p:spPr>
          <a:xfrm>
            <a:off x="1141412" y="248653"/>
            <a:ext cx="9905999" cy="5991726"/>
          </a:xfrm>
        </p:spPr>
        <p:txBody>
          <a:bodyPr>
            <a:normAutofit lnSpcReduction="10000"/>
          </a:bodyPr>
          <a:lstStyle/>
          <a:p>
            <a:r>
              <a:rPr lang="en-US" dirty="0"/>
              <a:t>Sensors such as the soil moisture sensor , temperature sensor , humidity sensor etc. will provide a continuous reading in form of scales in blynk app. If soil moisture is decreased by certain level or if there is any moment in the farm than an alert message will be send to user . For decrease in moisture case user can allow the water to flow using water pump through the buttons on app and if plants get the sufficient amount of water again a notification come that plants got the enough water.</a:t>
            </a:r>
          </a:p>
          <a:p>
            <a:r>
              <a:rPr lang="en-US" dirty="0"/>
              <a:t>Led display is used provide the reading of soil moisture , temperature , humidity for the person inside the farm.</a:t>
            </a:r>
          </a:p>
          <a:p>
            <a:r>
              <a:rPr lang="en-US" dirty="0"/>
              <a:t>Buzzer is used to provide an alert message when water in needed or when water is enough.</a:t>
            </a:r>
          </a:p>
          <a:p>
            <a:r>
              <a:rPr lang="en-US" dirty="0"/>
              <a:t>Rain sensor will provide an alert message on blynk that it is raining outside or not.</a:t>
            </a:r>
          </a:p>
          <a:p>
            <a:endParaRPr lang="en-IN" dirty="0"/>
          </a:p>
          <a:p>
            <a:endParaRPr lang="en-IN" dirty="0"/>
          </a:p>
        </p:txBody>
      </p:sp>
    </p:spTree>
    <p:extLst>
      <p:ext uri="{BB962C8B-B14F-4D97-AF65-F5344CB8AC3E}">
        <p14:creationId xmlns:p14="http://schemas.microsoft.com/office/powerpoint/2010/main" val="1232068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816D6-FD87-D322-4A2E-EF44137223D3}"/>
              </a:ext>
            </a:extLst>
          </p:cNvPr>
          <p:cNvSpPr>
            <a:spLocks noGrp="1"/>
          </p:cNvSpPr>
          <p:nvPr>
            <p:ph type="title"/>
          </p:nvPr>
        </p:nvSpPr>
        <p:spPr>
          <a:xfrm>
            <a:off x="1143001" y="618518"/>
            <a:ext cx="9905998" cy="1478570"/>
          </a:xfrm>
        </p:spPr>
        <p:txBody>
          <a:bodyPr/>
          <a:lstStyle/>
          <a:p>
            <a:r>
              <a:rPr lang="en-IN" dirty="0">
                <a:latin typeface="Bodoni Bk BT" panose="02070603070706020303" pitchFamily="18" charset="0"/>
              </a:rPr>
              <a:t>Circuit Diagram:</a:t>
            </a:r>
          </a:p>
        </p:txBody>
      </p:sp>
      <p:pic>
        <p:nvPicPr>
          <p:cNvPr id="5" name="Content Placeholder 4">
            <a:extLst>
              <a:ext uri="{FF2B5EF4-FFF2-40B4-BE49-F238E27FC236}">
                <a16:creationId xmlns:a16="http://schemas.microsoft.com/office/drawing/2014/main" id="{3D26CB0F-26F4-8E04-A208-F18F6D32C96C}"/>
              </a:ext>
            </a:extLst>
          </p:cNvPr>
          <p:cNvPicPr>
            <a:picLocks noGrp="1" noChangeAspect="1"/>
          </p:cNvPicPr>
          <p:nvPr>
            <p:ph idx="1"/>
          </p:nvPr>
        </p:nvPicPr>
        <p:blipFill>
          <a:blip r:embed="rId2"/>
          <a:stretch>
            <a:fillRect/>
          </a:stretch>
        </p:blipFill>
        <p:spPr>
          <a:xfrm>
            <a:off x="1757239" y="1699287"/>
            <a:ext cx="7537835" cy="4540195"/>
          </a:xfrm>
        </p:spPr>
      </p:pic>
    </p:spTree>
    <p:extLst>
      <p:ext uri="{BB962C8B-B14F-4D97-AF65-F5344CB8AC3E}">
        <p14:creationId xmlns:p14="http://schemas.microsoft.com/office/powerpoint/2010/main" val="42286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8D5FA-3222-9B06-5241-06696B908415}"/>
              </a:ext>
            </a:extLst>
          </p:cNvPr>
          <p:cNvSpPr>
            <a:spLocks noGrp="1"/>
          </p:cNvSpPr>
          <p:nvPr>
            <p:ph type="title"/>
          </p:nvPr>
        </p:nvSpPr>
        <p:spPr/>
        <p:txBody>
          <a:bodyPr/>
          <a:lstStyle/>
          <a:p>
            <a:r>
              <a:rPr lang="en-IN" dirty="0">
                <a:latin typeface="Bookman Old Style" panose="02050604050505020204" pitchFamily="18" charset="0"/>
              </a:rPr>
              <a:t>Blynk interface:</a:t>
            </a:r>
          </a:p>
        </p:txBody>
      </p:sp>
      <p:pic>
        <p:nvPicPr>
          <p:cNvPr id="5" name="Content Placeholder 4">
            <a:extLst>
              <a:ext uri="{FF2B5EF4-FFF2-40B4-BE49-F238E27FC236}">
                <a16:creationId xmlns:a16="http://schemas.microsoft.com/office/drawing/2014/main" id="{011C5B31-1008-F0B1-7711-B4984B12EB8A}"/>
              </a:ext>
            </a:extLst>
          </p:cNvPr>
          <p:cNvPicPr>
            <a:picLocks noGrp="1" noChangeAspect="1"/>
          </p:cNvPicPr>
          <p:nvPr>
            <p:ph idx="1"/>
          </p:nvPr>
        </p:nvPicPr>
        <p:blipFill>
          <a:blip r:embed="rId2"/>
          <a:stretch>
            <a:fillRect/>
          </a:stretch>
        </p:blipFill>
        <p:spPr>
          <a:xfrm>
            <a:off x="1132201" y="2352854"/>
            <a:ext cx="1291686" cy="2529245"/>
          </a:xfrm>
        </p:spPr>
      </p:pic>
      <p:pic>
        <p:nvPicPr>
          <p:cNvPr id="6" name="Picture 5">
            <a:extLst>
              <a:ext uri="{FF2B5EF4-FFF2-40B4-BE49-F238E27FC236}">
                <a16:creationId xmlns:a16="http://schemas.microsoft.com/office/drawing/2014/main" id="{F9777C76-CC61-E733-1E05-6A16FAF1B425}"/>
              </a:ext>
            </a:extLst>
          </p:cNvPr>
          <p:cNvPicPr>
            <a:picLocks noChangeAspect="1"/>
          </p:cNvPicPr>
          <p:nvPr/>
        </p:nvPicPr>
        <p:blipFill>
          <a:blip r:embed="rId3"/>
          <a:stretch>
            <a:fillRect/>
          </a:stretch>
        </p:blipFill>
        <p:spPr>
          <a:xfrm flipV="1">
            <a:off x="3729162" y="2027583"/>
            <a:ext cx="302149" cy="69505"/>
          </a:xfrm>
          <a:prstGeom prst="rect">
            <a:avLst/>
          </a:prstGeom>
        </p:spPr>
      </p:pic>
      <p:pic>
        <p:nvPicPr>
          <p:cNvPr id="7" name="Picture 6">
            <a:extLst>
              <a:ext uri="{FF2B5EF4-FFF2-40B4-BE49-F238E27FC236}">
                <a16:creationId xmlns:a16="http://schemas.microsoft.com/office/drawing/2014/main" id="{CCC56BA9-4382-1823-262F-11F08A5F9EDE}"/>
              </a:ext>
            </a:extLst>
          </p:cNvPr>
          <p:cNvPicPr>
            <a:picLocks noChangeAspect="1"/>
          </p:cNvPicPr>
          <p:nvPr/>
        </p:nvPicPr>
        <p:blipFill>
          <a:blip r:embed="rId3"/>
          <a:stretch>
            <a:fillRect/>
          </a:stretch>
        </p:blipFill>
        <p:spPr>
          <a:xfrm flipV="1">
            <a:off x="3881562" y="2179983"/>
            <a:ext cx="302149" cy="69505"/>
          </a:xfrm>
          <a:prstGeom prst="rect">
            <a:avLst/>
          </a:prstGeom>
        </p:spPr>
      </p:pic>
      <p:pic>
        <p:nvPicPr>
          <p:cNvPr id="9" name="Picture 8">
            <a:extLst>
              <a:ext uri="{FF2B5EF4-FFF2-40B4-BE49-F238E27FC236}">
                <a16:creationId xmlns:a16="http://schemas.microsoft.com/office/drawing/2014/main" id="{F02B71FE-9FEB-0EA5-8DE3-3F35822B2B76}"/>
              </a:ext>
            </a:extLst>
          </p:cNvPr>
          <p:cNvPicPr>
            <a:picLocks noChangeAspect="1"/>
          </p:cNvPicPr>
          <p:nvPr/>
        </p:nvPicPr>
        <p:blipFill>
          <a:blip r:embed="rId4"/>
          <a:stretch>
            <a:fillRect/>
          </a:stretch>
        </p:blipFill>
        <p:spPr>
          <a:xfrm>
            <a:off x="2837672" y="2352854"/>
            <a:ext cx="1500229" cy="2529245"/>
          </a:xfrm>
          <a:prstGeom prst="rect">
            <a:avLst/>
          </a:prstGeom>
        </p:spPr>
      </p:pic>
      <p:pic>
        <p:nvPicPr>
          <p:cNvPr id="11" name="Picture 10">
            <a:extLst>
              <a:ext uri="{FF2B5EF4-FFF2-40B4-BE49-F238E27FC236}">
                <a16:creationId xmlns:a16="http://schemas.microsoft.com/office/drawing/2014/main" id="{3F442FBE-568B-6D9E-4626-53C13F59E60A}"/>
              </a:ext>
            </a:extLst>
          </p:cNvPr>
          <p:cNvPicPr>
            <a:picLocks noChangeAspect="1"/>
          </p:cNvPicPr>
          <p:nvPr/>
        </p:nvPicPr>
        <p:blipFill>
          <a:blip r:embed="rId5"/>
          <a:stretch>
            <a:fillRect/>
          </a:stretch>
        </p:blipFill>
        <p:spPr>
          <a:xfrm>
            <a:off x="4626785" y="2352853"/>
            <a:ext cx="1234202" cy="2529245"/>
          </a:xfrm>
          <a:prstGeom prst="rect">
            <a:avLst/>
          </a:prstGeom>
        </p:spPr>
      </p:pic>
      <p:pic>
        <p:nvPicPr>
          <p:cNvPr id="13" name="Picture 12">
            <a:extLst>
              <a:ext uri="{FF2B5EF4-FFF2-40B4-BE49-F238E27FC236}">
                <a16:creationId xmlns:a16="http://schemas.microsoft.com/office/drawing/2014/main" id="{4E750715-CCF3-7164-A880-252FE4148807}"/>
              </a:ext>
            </a:extLst>
          </p:cNvPr>
          <p:cNvPicPr>
            <a:picLocks noChangeAspect="1"/>
          </p:cNvPicPr>
          <p:nvPr/>
        </p:nvPicPr>
        <p:blipFill>
          <a:blip r:embed="rId6"/>
          <a:stretch>
            <a:fillRect/>
          </a:stretch>
        </p:blipFill>
        <p:spPr>
          <a:xfrm>
            <a:off x="6149871" y="2352853"/>
            <a:ext cx="1443625" cy="2529244"/>
          </a:xfrm>
          <a:prstGeom prst="rect">
            <a:avLst/>
          </a:prstGeom>
        </p:spPr>
      </p:pic>
      <p:pic>
        <p:nvPicPr>
          <p:cNvPr id="15" name="Picture 14">
            <a:extLst>
              <a:ext uri="{FF2B5EF4-FFF2-40B4-BE49-F238E27FC236}">
                <a16:creationId xmlns:a16="http://schemas.microsoft.com/office/drawing/2014/main" id="{E2D942F8-17AD-0690-5528-9A45BDF3112A}"/>
              </a:ext>
            </a:extLst>
          </p:cNvPr>
          <p:cNvPicPr>
            <a:picLocks noChangeAspect="1"/>
          </p:cNvPicPr>
          <p:nvPr/>
        </p:nvPicPr>
        <p:blipFill>
          <a:blip r:embed="rId7"/>
          <a:stretch>
            <a:fillRect/>
          </a:stretch>
        </p:blipFill>
        <p:spPr>
          <a:xfrm>
            <a:off x="7830681" y="2352853"/>
            <a:ext cx="1523647" cy="2529244"/>
          </a:xfrm>
          <a:prstGeom prst="rect">
            <a:avLst/>
          </a:prstGeom>
        </p:spPr>
      </p:pic>
      <p:pic>
        <p:nvPicPr>
          <p:cNvPr id="17" name="Picture 16">
            <a:extLst>
              <a:ext uri="{FF2B5EF4-FFF2-40B4-BE49-F238E27FC236}">
                <a16:creationId xmlns:a16="http://schemas.microsoft.com/office/drawing/2014/main" id="{1057B5DA-96D5-C004-2AE4-2875C961B203}"/>
              </a:ext>
            </a:extLst>
          </p:cNvPr>
          <p:cNvPicPr>
            <a:picLocks noChangeAspect="1"/>
          </p:cNvPicPr>
          <p:nvPr/>
        </p:nvPicPr>
        <p:blipFill>
          <a:blip r:embed="rId8"/>
          <a:stretch>
            <a:fillRect/>
          </a:stretch>
        </p:blipFill>
        <p:spPr>
          <a:xfrm>
            <a:off x="9591513" y="2352853"/>
            <a:ext cx="1523647" cy="2529244"/>
          </a:xfrm>
          <a:prstGeom prst="rect">
            <a:avLst/>
          </a:prstGeom>
        </p:spPr>
      </p:pic>
    </p:spTree>
    <p:extLst>
      <p:ext uri="{BB962C8B-B14F-4D97-AF65-F5344CB8AC3E}">
        <p14:creationId xmlns:p14="http://schemas.microsoft.com/office/powerpoint/2010/main" val="1394943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3BCBD-5D67-7B28-DB05-3F339DC57AD7}"/>
              </a:ext>
            </a:extLst>
          </p:cNvPr>
          <p:cNvSpPr>
            <a:spLocks noGrp="1"/>
          </p:cNvSpPr>
          <p:nvPr>
            <p:ph type="title"/>
          </p:nvPr>
        </p:nvSpPr>
        <p:spPr>
          <a:xfrm>
            <a:off x="1141413" y="103367"/>
            <a:ext cx="9905998" cy="963433"/>
          </a:xfrm>
        </p:spPr>
        <p:txBody>
          <a:bodyPr/>
          <a:lstStyle/>
          <a:p>
            <a:r>
              <a:rPr lang="en-IN" dirty="0">
                <a:latin typeface="Bodoni Bk BT" panose="02070603070706020303" pitchFamily="18" charset="0"/>
              </a:rPr>
              <a:t>Code:</a:t>
            </a:r>
          </a:p>
        </p:txBody>
      </p:sp>
      <p:pic>
        <p:nvPicPr>
          <p:cNvPr id="6" name="Content Placeholder 5">
            <a:extLst>
              <a:ext uri="{FF2B5EF4-FFF2-40B4-BE49-F238E27FC236}">
                <a16:creationId xmlns:a16="http://schemas.microsoft.com/office/drawing/2014/main" id="{B4E07175-BC00-32A2-CC3C-15434A7E96CF}"/>
              </a:ext>
            </a:extLst>
          </p:cNvPr>
          <p:cNvPicPr>
            <a:picLocks noGrp="1" noChangeAspect="1"/>
          </p:cNvPicPr>
          <p:nvPr>
            <p:ph sz="half" idx="1"/>
          </p:nvPr>
        </p:nvPicPr>
        <p:blipFill>
          <a:blip r:embed="rId2"/>
          <a:stretch>
            <a:fillRect/>
          </a:stretch>
        </p:blipFill>
        <p:spPr>
          <a:xfrm>
            <a:off x="866693" y="1066800"/>
            <a:ext cx="4985468" cy="4724400"/>
          </a:xfrm>
        </p:spPr>
      </p:pic>
      <p:pic>
        <p:nvPicPr>
          <p:cNvPr id="8" name="Content Placeholder 7">
            <a:extLst>
              <a:ext uri="{FF2B5EF4-FFF2-40B4-BE49-F238E27FC236}">
                <a16:creationId xmlns:a16="http://schemas.microsoft.com/office/drawing/2014/main" id="{5B0A8B54-36A2-0D83-3CD3-46C83E407346}"/>
              </a:ext>
            </a:extLst>
          </p:cNvPr>
          <p:cNvPicPr>
            <a:picLocks noGrp="1" noChangeAspect="1"/>
          </p:cNvPicPr>
          <p:nvPr>
            <p:ph sz="half" idx="2"/>
          </p:nvPr>
        </p:nvPicPr>
        <p:blipFill>
          <a:blip r:embed="rId3"/>
          <a:stretch>
            <a:fillRect/>
          </a:stretch>
        </p:blipFill>
        <p:spPr>
          <a:xfrm>
            <a:off x="6126881" y="1066800"/>
            <a:ext cx="5195249" cy="4666090"/>
          </a:xfrm>
        </p:spPr>
      </p:pic>
    </p:spTree>
    <p:extLst>
      <p:ext uri="{BB962C8B-B14F-4D97-AF65-F5344CB8AC3E}">
        <p14:creationId xmlns:p14="http://schemas.microsoft.com/office/powerpoint/2010/main" val="38056544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471</TotalTime>
  <Words>324</Words>
  <Application>Microsoft Office PowerPoint</Application>
  <PresentationFormat>Widescreen</PresentationFormat>
  <Paragraphs>35</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Bodoni Bd BT</vt:lpstr>
      <vt:lpstr>Bodoni Bk BT</vt:lpstr>
      <vt:lpstr>Book Antiqua</vt:lpstr>
      <vt:lpstr>Bookman Old Style</vt:lpstr>
      <vt:lpstr>Calibri</vt:lpstr>
      <vt:lpstr>Tw Cen MT</vt:lpstr>
      <vt:lpstr>Circuit</vt:lpstr>
      <vt:lpstr>Atulya</vt:lpstr>
      <vt:lpstr> Problem statement:</vt:lpstr>
      <vt:lpstr>Requirements:</vt:lpstr>
      <vt:lpstr>Iot project (Agriculture)</vt:lpstr>
      <vt:lpstr>Working process</vt:lpstr>
      <vt:lpstr>PowerPoint Presentation</vt:lpstr>
      <vt:lpstr>Circuit Diagram:</vt:lpstr>
      <vt:lpstr>Blynk interface:</vt:lpstr>
      <vt:lpstr>Code:</vt:lpstr>
      <vt:lpstr>PowerPoint Presentation</vt:lpstr>
      <vt:lpstr>PowerPoint Presentation</vt:lpstr>
      <vt:lpstr>PowerPoint Presentation</vt:lpstr>
      <vt:lpstr>PowerPoint Presentation</vt:lpstr>
      <vt:lpstr>PowerPoint Presentation</vt:lpstr>
      <vt:lpstr>Source: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Atulya</dc:title>
  <dc:creator>arvind bodele</dc:creator>
  <cp:lastModifiedBy>arvind bodele</cp:lastModifiedBy>
  <cp:revision>7</cp:revision>
  <dcterms:created xsi:type="dcterms:W3CDTF">2022-06-11T14:48:03Z</dcterms:created>
  <dcterms:modified xsi:type="dcterms:W3CDTF">2022-06-13T18:30:35Z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